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9" r:id="rId6"/>
    <p:sldId id="278" r:id="rId7"/>
    <p:sldId id="260" r:id="rId8"/>
    <p:sldId id="261" r:id="rId9"/>
    <p:sldId id="266" r:id="rId10"/>
    <p:sldId id="275" r:id="rId11"/>
    <p:sldId id="274" r:id="rId12"/>
    <p:sldId id="276" r:id="rId13"/>
    <p:sldId id="268" r:id="rId14"/>
    <p:sldId id="269" r:id="rId15"/>
    <p:sldId id="270" r:id="rId16"/>
    <p:sldId id="277" r:id="rId17"/>
    <p:sldId id="273" r:id="rId18"/>
    <p:sldId id="282" r:id="rId19"/>
    <p:sldId id="272" r:id="rId20"/>
    <p:sldId id="271" r:id="rId21"/>
    <p:sldId id="281" r:id="rId22"/>
    <p:sldId id="283" r:id="rId23"/>
    <p:sldId id="262" r:id="rId24"/>
    <p:sldId id="263" r:id="rId25"/>
    <p:sldId id="264" r:id="rId26"/>
    <p:sldId id="280" r:id="rId27"/>
    <p:sldId id="284" r:id="rId28"/>
    <p:sldId id="286" r:id="rId29"/>
    <p:sldId id="285" r:id="rId30"/>
    <p:sldId id="287" r:id="rId31"/>
    <p:sldId id="289" r:id="rId32"/>
    <p:sldId id="288" r:id="rId33"/>
    <p:sldId id="265" r:id="rId34"/>
    <p:sldId id="267" r:id="rId3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B4200D-3077-4B93-B1CE-1E59FA806C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4A6FBEA-5278-4247-A4B1-0E7E33596D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ABB77C-42D9-4430-8B62-1CD3F1B1E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2C1224-A6F6-4524-A6D7-F47252223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1F9A5F-CFE2-4B09-A914-9922D0E9C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878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AC6400-FB5F-4CA6-8F00-065A6A7B2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059C6EB-87A4-4B74-8EE1-0D59051568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27BE19-E148-4CB6-BA60-A371220B6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B56DDB-D704-4082-817D-B8F3048B8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1F6D64-3E39-422E-AA8C-B721A74B5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589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9A37513-BBE0-476E-845A-6A0D2FF31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7964A48-B838-4F1A-B875-A7A1CE9BDB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986B-BC0A-4D95-8535-2D84C71E0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DE5A95-E99B-4275-8418-01EF322C8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E28F43-229A-4844-B1A3-5CD4AB2AF1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666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803C1-26B2-4402-8172-A7FB2BC87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8A9D78-D6B7-4E06-B0A4-67E12FDF2A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6B7282-EBB1-4066-8688-6D9AD7ABD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91F97B-84D1-4733-938D-CAACA7F80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39573F-B8BF-4CAE-80D3-BB0E17160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32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F59ED7-F148-4A4F-9912-EB2484807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D6415D6-6418-444F-BFE1-4D02E8F388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4C912C-844E-47C6-A222-032CADE73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16248A-C7F0-4253-9C63-673170265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E36281-CCE0-4581-A941-4AE190915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993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8FBCB-F145-4AC1-9669-479A22A19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DA1D47-C817-4A6D-9AAB-2A8FBB9130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C91043-46F7-4267-98A1-6AC0D913F5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319876E-2072-4BAE-A185-C54880032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914ECFC-40E0-4D5A-87A1-85B278E6A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F5B291-650F-4A58-B1E8-D83DC5F5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63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25908A-0C07-490C-9781-548BD3653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A54932-1659-426C-B901-82627E07B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E178D5E-F5C1-442C-97CD-21C7922331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FCC7B95-5456-4EF4-B2E5-E71ACAC27D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6239689-4F10-4302-932C-6126942355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4D5BB66-DD16-4443-B6DF-7EC30E5E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CBCA45-1446-4D6C-97C3-BA9DA35A8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761EDE2-DD9A-494F-BCE0-FC5202D09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089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F2F4A-E1A5-46C7-9871-B0E1DBBA2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8E7B917-5BB8-4E16-B2C5-855F4F087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1DC95A3-7ED7-467F-B09B-6C44AC4BD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A754FAE-DCB4-4D8D-94FF-4EEF38372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2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36B8C9-32C5-4438-B2B8-8256A2A47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0E236C-B67F-4629-A1B7-22ADE909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9071A55-4BA3-4EBE-BB1C-BB48AEF34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312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44D0F9-72CE-4986-B8C5-823C61C9F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E31116-762B-4527-9260-C17B6A55CE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79F595-5495-48F1-981B-6BDBF94F7C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B76BA3-2ACC-4EA8-B529-9275542D5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A6976D-A182-43DD-8D4E-0AE8B4AA2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89A5AF-A88C-4DE3-9D8A-B2064C4B3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40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0F8DB4-2B28-4CEB-87E0-E3C31D728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701806F-8B7B-417B-BBEA-9B3D89A64C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EDE178-7C51-455A-90A8-81CB9D436E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F3DD94-0EB5-476E-830D-1768A2C60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B8F72D6-B5FA-46CB-BDF3-54935F7A6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7E0EDCB-08E0-4E01-852B-6DE690083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404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FE5AC-73DF-4CDF-93BC-35029ED5C9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A2C5364-DC23-4DBE-9BE2-E060B74FA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03C76A-AB79-4C49-ABAC-10B86B2A28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7F780-AB7B-4718-AF42-74B67ACF0334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0F45B9-3BCE-4FDF-B542-35C48246AA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5AA8C9-4648-430E-B9B2-E71E5BD890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483F1B-789F-4C5E-867D-5FDBD6C2DB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555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FF311D-22AD-4CF9-8D58-DAA4E23114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44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89FE149-6B47-4155-BC12-8E972F98B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96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6661425-DD7D-44B2-B440-479FDFF32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431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37E76B6-25D4-4842-9699-D86D166B6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63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9978D8-1AAC-4131-A229-63ADDBB5D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3476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4B231C-4F2C-4DD1-A7FA-F430E711E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59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C838E9F-3B2C-47E1-B836-37FADC825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92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DE8443E-32CB-42D7-92DE-9A686ADAF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76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C33774-D0B8-4ECF-BDE5-0084888E6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0109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F8BB61-CED4-4021-9E87-290FE2FFB5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8936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4E55E5-2422-4D31-91F6-D6037C782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9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0363A0-026C-4DDA-9031-EF77E6793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551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773FF2-C1D4-4B22-9C21-76BA5F6CF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0275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EF48FDE-FFA1-4E74-A0F2-CCD8955A3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13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4405FC-FFA1-4B58-BF9B-519EA0E6D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69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C8106E-39BF-455F-999F-E59E87091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8865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2AA452-A0A8-4C24-B7EB-2E5D29549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4807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D42B27-6717-4467-877A-C48FE1FE3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71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2C6CA2D-DFC8-43D7-BF0D-ECAE0C02E5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4366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A88D31-60D9-4963-8616-62BF5B8A7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1655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4B0B18-B9E6-49BF-BAF4-4B15AB835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1423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493170-EDF0-4DD2-BDEB-12CA6242E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828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08C27CD-EF82-411F-8F6A-298448A66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401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8AE42C-351E-45B9-9492-997CC229E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533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685E8C-957F-4B53-B34D-344843B8E2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199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35E3D47-B34C-43CF-8A3B-6592382416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421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4032D7F-8B9E-4308-9163-04E135563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3901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84E65D0-8499-4DCE-90C3-31A386B50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972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84AD76C-7E7C-465E-BE41-A511FB7E5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487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31CFB4-38B6-48B9-B4A6-933B24562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25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33DEDC-CC85-4BC6-BED7-81B9DD9C1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870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23F3A7-9049-4402-B687-8702AFF5F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24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7E2689-DD33-4387-AC45-F9616136A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23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9517BC-2719-4D5A-A431-162BA9077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21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Широкоэкранный</PresentationFormat>
  <Paragraphs>0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Сергеев Роман Алексеевич</cp:lastModifiedBy>
  <cp:revision>8</cp:revision>
  <dcterms:created xsi:type="dcterms:W3CDTF">2024-09-24T07:21:37Z</dcterms:created>
  <dcterms:modified xsi:type="dcterms:W3CDTF">2024-09-26T08:55:33Z</dcterms:modified>
</cp:coreProperties>
</file>